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7" r:id="rId9"/>
    <p:sldId id="268" r:id="rId10"/>
    <p:sldId id="269" r:id="rId11"/>
    <p:sldId id="263" r:id="rId12"/>
    <p:sldId id="264" r:id="rId13"/>
    <p:sldId id="265" r:id="rId14"/>
    <p:sldId id="266" r:id="rId1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05" d="100"/>
          <a:sy n="105" d="100"/>
        </p:scale>
        <p:origin x="1794" y="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5/28/2025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Electric Complaint System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dirty="0"/>
              <a:t>Final  Project</a:t>
            </a:r>
          </a:p>
          <a:p>
            <a:r>
              <a:rPr dirty="0"/>
              <a:t>Presented by: </a:t>
            </a:r>
            <a:r>
              <a:rPr dirty="0" err="1"/>
              <a:t>Abuzer</a:t>
            </a:r>
            <a:r>
              <a:rPr lang="en-US" dirty="0"/>
              <a:t> Zuber SHAIKH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0C98F9-D1BC-748A-10CD-3F7F5732D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Admin Panel</a:t>
            </a:r>
            <a:br>
              <a:rPr lang="en-IN" dirty="0"/>
            </a:b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69D5EA9-B18C-7602-BDA6-C94D0C43F8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8922" y="1417638"/>
            <a:ext cx="8046156" cy="4708525"/>
          </a:xfrm>
        </p:spPr>
      </p:pic>
    </p:spTree>
    <p:extLst>
      <p:ext uri="{BB962C8B-B14F-4D97-AF65-F5344CB8AC3E}">
        <p14:creationId xmlns:p14="http://schemas.microsoft.com/office/powerpoint/2010/main" val="29558668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Benefits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dirty="0"/>
          </a:p>
          <a:p>
            <a:pPr>
              <a:defRPr sz="2000"/>
            </a:pPr>
            <a:r>
              <a:rPr dirty="0"/>
              <a:t>Quick and easy complaint registration</a:t>
            </a:r>
          </a:p>
          <a:p>
            <a:pPr>
              <a:defRPr sz="2000"/>
            </a:pPr>
            <a:r>
              <a:rPr lang="en-US" dirty="0"/>
              <a:t>Easy to view your complaint history</a:t>
            </a:r>
            <a:endParaRPr dirty="0"/>
          </a:p>
          <a:p>
            <a:pPr>
              <a:defRPr sz="2000"/>
            </a:pPr>
            <a:r>
              <a:rPr dirty="0"/>
              <a:t>Organized complaint management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Challenges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dirty="0"/>
          </a:p>
          <a:p>
            <a:pPr>
              <a:defRPr sz="2000"/>
            </a:pPr>
            <a:r>
              <a:rPr dirty="0"/>
              <a:t>Connecting Django with MySQL</a:t>
            </a:r>
          </a:p>
          <a:p>
            <a:pPr>
              <a:defRPr sz="2000"/>
            </a:pPr>
            <a:r>
              <a:rPr dirty="0"/>
              <a:t>Managing user sessions securely</a:t>
            </a:r>
          </a:p>
          <a:p>
            <a:pPr>
              <a:defRPr sz="2000"/>
            </a:pPr>
            <a:r>
              <a:rPr dirty="0"/>
              <a:t>Designing a responsive UI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/>
          </a:p>
          <a:p>
            <a:pPr>
              <a:defRPr sz="2000"/>
            </a:pPr>
            <a:r>
              <a:t>Fully functional web application</a:t>
            </a:r>
          </a:p>
          <a:p>
            <a:pPr>
              <a:defRPr sz="2000"/>
            </a:pPr>
            <a:r>
              <a:t>Solves a real-world problem</a:t>
            </a:r>
          </a:p>
          <a:p>
            <a:pPr>
              <a:defRPr sz="2000"/>
            </a:pPr>
            <a:r>
              <a:t>Can be expanded with notifications or mobile support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Thank You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dirty="0"/>
          </a:p>
          <a:p>
            <a:pPr>
              <a:defRPr sz="2000"/>
            </a:pPr>
            <a:r>
              <a:rPr dirty="0"/>
              <a:t>Thank you for your time and attention.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Problem Statement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dirty="0"/>
          </a:p>
          <a:p>
            <a:pPr>
              <a:defRPr sz="2000"/>
            </a:pPr>
            <a:r>
              <a:rPr dirty="0"/>
              <a:t>Manual complaint systems are slow and inefficient</a:t>
            </a:r>
          </a:p>
          <a:p>
            <a:pPr>
              <a:defRPr sz="2000"/>
            </a:pPr>
            <a:r>
              <a:rPr dirty="0"/>
              <a:t>Lack of proper complaint tracking</a:t>
            </a:r>
          </a:p>
          <a:p>
            <a:pPr>
              <a:defRPr sz="2000"/>
            </a:pPr>
            <a:r>
              <a:rPr dirty="0"/>
              <a:t>No easy way to submit electric-related issues o</a:t>
            </a:r>
            <a:r>
              <a:rPr lang="en-US" dirty="0"/>
              <a:t>ffline</a:t>
            </a: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Objective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/>
          </a:p>
          <a:p>
            <a:pPr>
              <a:defRPr sz="2000"/>
            </a:pPr>
            <a:r>
              <a:t>To simplify the complaint registration process</a:t>
            </a:r>
          </a:p>
          <a:p>
            <a:pPr>
              <a:defRPr sz="2000"/>
            </a:pPr>
            <a:r>
              <a:t>To provide status tracking for users</a:t>
            </a:r>
          </a:p>
          <a:p>
            <a:pPr>
              <a:defRPr sz="2000"/>
            </a:pPr>
            <a:r>
              <a:t>To help admin manage and resolve electric complaints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Technology Stack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dirty="0"/>
          </a:p>
          <a:p>
            <a:pPr>
              <a:defRPr sz="2000"/>
            </a:pPr>
            <a:r>
              <a:rPr dirty="0"/>
              <a:t>Frontend: HTML, CSS</a:t>
            </a:r>
            <a:r>
              <a:rPr lang="en-US" dirty="0"/>
              <a:t>, JAVASCRIPT</a:t>
            </a:r>
            <a:endParaRPr dirty="0"/>
          </a:p>
          <a:p>
            <a:pPr>
              <a:defRPr sz="2000"/>
            </a:pPr>
            <a:r>
              <a:rPr dirty="0"/>
              <a:t>Backend: Python (Django)</a:t>
            </a:r>
          </a:p>
          <a:p>
            <a:pPr>
              <a:defRPr sz="2000"/>
            </a:pPr>
            <a:r>
              <a:rPr dirty="0"/>
              <a:t>Database: MySQL</a:t>
            </a:r>
          </a:p>
          <a:p>
            <a:pPr>
              <a:defRPr sz="2000"/>
            </a:pPr>
            <a:r>
              <a:rPr dirty="0"/>
              <a:t>Tools: VS Code, MySQL Workbench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System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/>
          </a:p>
          <a:p>
            <a:pPr>
              <a:defRPr sz="2000"/>
            </a:pPr>
            <a:r>
              <a:t>User login/register</a:t>
            </a:r>
          </a:p>
          <a:p>
            <a:pPr>
              <a:defRPr sz="2000"/>
            </a:pPr>
            <a:r>
              <a:t>Submit electric complaints by category</a:t>
            </a:r>
          </a:p>
          <a:p>
            <a:pPr>
              <a:defRPr sz="2000"/>
            </a:pPr>
            <a:r>
              <a:t>Complaint history and status view</a:t>
            </a:r>
          </a:p>
          <a:p>
            <a:pPr>
              <a:defRPr sz="2000"/>
            </a:pPr>
            <a:r>
              <a:t>Admin panel for managing complaints</a:t>
            </a:r>
          </a:p>
          <a:p>
            <a:pPr>
              <a:defRPr sz="2000"/>
            </a:pPr>
            <a:r>
              <a:t>Success messages and validations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System Architecture / Flow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dirty="0"/>
          </a:p>
          <a:p>
            <a:pPr>
              <a:defRPr sz="2000"/>
            </a:pPr>
            <a:r>
              <a:rPr dirty="0"/>
              <a:t>User registers/logs in</a:t>
            </a:r>
          </a:p>
          <a:p>
            <a:pPr>
              <a:defRPr sz="2000"/>
            </a:pPr>
            <a:r>
              <a:rPr dirty="0"/>
              <a:t>Submits complaint by category</a:t>
            </a:r>
          </a:p>
          <a:p>
            <a:pPr>
              <a:defRPr sz="2000"/>
            </a:pPr>
            <a:r>
              <a:rPr dirty="0"/>
              <a:t>Data stored in MySQL</a:t>
            </a:r>
          </a:p>
          <a:p>
            <a:pPr>
              <a:defRPr sz="2000"/>
            </a:pPr>
            <a:r>
              <a:rPr dirty="0"/>
              <a:t>Admin views and updates status</a:t>
            </a:r>
          </a:p>
          <a:p>
            <a:pPr>
              <a:defRPr sz="2000"/>
            </a:pPr>
            <a:r>
              <a:rPr dirty="0"/>
              <a:t>User can </a:t>
            </a:r>
            <a:r>
              <a:rPr lang="en-US" dirty="0"/>
              <a:t>See Their </a:t>
            </a:r>
            <a:r>
              <a:rPr dirty="0"/>
              <a:t>complaint </a:t>
            </a:r>
            <a:r>
              <a:rPr lang="en-US" dirty="0"/>
              <a:t>&amp; </a:t>
            </a:r>
            <a:r>
              <a:rPr dirty="0"/>
              <a:t>status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Screenshots / Demo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Login/Register Page</a:t>
            </a:r>
          </a:p>
          <a:p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52A286-5ED6-7DAD-B331-0E350D50857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09624" y="2191656"/>
            <a:ext cx="8295722" cy="466634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C0D290-E248-261A-C209-B0284411C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Complaint Submission Form</a:t>
            </a:r>
            <a:br>
              <a:rPr lang="en-IN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DB528C-5188-5283-D33D-F4204EBE02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36A3FB-79A8-8473-6CCC-DFC5BC0991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" y="1600200"/>
            <a:ext cx="8824686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3657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53E83-58F3-A9DE-0B25-0A81AB7C2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sz="4400" dirty="0"/>
              <a:t>Complaint List </a:t>
            </a:r>
            <a:br>
              <a:rPr lang="en-IN" sz="4400" dirty="0"/>
            </a:b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8723B92-9E6E-BAB5-676A-E108B192B1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5478" y="1175658"/>
            <a:ext cx="8229600" cy="5407704"/>
          </a:xfrm>
        </p:spPr>
      </p:pic>
    </p:spTree>
    <p:extLst>
      <p:ext uri="{BB962C8B-B14F-4D97-AF65-F5344CB8AC3E}">
        <p14:creationId xmlns:p14="http://schemas.microsoft.com/office/powerpoint/2010/main" val="31552116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308</TotalTime>
  <Words>206</Words>
  <Application>Microsoft Office PowerPoint</Application>
  <PresentationFormat>On-screen Show (4:3)</PresentationFormat>
  <Paragraphs>56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Electric Complaint System</vt:lpstr>
      <vt:lpstr>Problem Statement</vt:lpstr>
      <vt:lpstr>Objective</vt:lpstr>
      <vt:lpstr>Technology Stack</vt:lpstr>
      <vt:lpstr>System Features</vt:lpstr>
      <vt:lpstr>System Architecture / Flow</vt:lpstr>
      <vt:lpstr>Screenshots / Demo</vt:lpstr>
      <vt:lpstr>Complaint Submission Form </vt:lpstr>
      <vt:lpstr>Complaint List  </vt:lpstr>
      <vt:lpstr>Admin Panel </vt:lpstr>
      <vt:lpstr>Benefits</vt:lpstr>
      <vt:lpstr>Challenges</vt:lpstr>
      <vt:lpstr>Conclusion</vt:lpstr>
      <vt:lpstr>Thank You 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Abu Waqas Shaikh</cp:lastModifiedBy>
  <cp:revision>7</cp:revision>
  <dcterms:created xsi:type="dcterms:W3CDTF">2013-01-27T09:14:16Z</dcterms:created>
  <dcterms:modified xsi:type="dcterms:W3CDTF">2025-05-28T08:14:26Z</dcterms:modified>
  <cp:category/>
</cp:coreProperties>
</file>